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1" r:id="rId1"/>
  </p:sldMasterIdLst>
  <p:notesMasterIdLst>
    <p:notesMasterId r:id="rId9"/>
  </p:notesMasterIdLst>
  <p:sldIdLst>
    <p:sldId id="256" r:id="rId2"/>
    <p:sldId id="257" r:id="rId3"/>
    <p:sldId id="259" r:id="rId4"/>
    <p:sldId id="261" r:id="rId5"/>
    <p:sldId id="264" r:id="rId6"/>
    <p:sldId id="265" r:id="rId7"/>
    <p:sldId id="263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4cf0a1b15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4cf0a1b157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cf0a1b157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4cf0a1b157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cf0a1b157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cf0a1b157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cf0a1b15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cf0a1b15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0977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cf0a1b15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cf0a1b15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048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cf0a1b157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cf0a1b157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12E70-CCC6-4566-93FD-72677B535C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69DF04-9758-4095-A850-E8446AEF7C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D019F-CD6D-4A6A-94B6-95049FF9D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2F7B-206F-491A-A5F7-197F5AEDA6FE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D6679-908B-4A9C-98A5-65E4AF019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3C2B1-543F-41C2-A4A8-25747B1F4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3446772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D36C2-CAB9-430A-8483-BE7C55694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6BC107-E3EC-4944-B6C6-251392EC6A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634C6-5622-47F6-818D-DCCA34EBA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2F7B-206F-491A-A5F7-197F5AEDA6FE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AC6CA-2FBE-43A1-BBAD-54829F305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783DA-8CD8-45F5-AA6F-5A5A4941A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9296543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59FAF0-B0F2-4F0E-B93A-DA98BE678E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D76676-C40E-4F3A-8979-ED6E5022F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5BBB0-7C5B-4EE6-8412-0ED6B2B66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2F7B-206F-491A-A5F7-197F5AEDA6FE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A0E62-9C32-44DE-A3BF-8404D0773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8B257-E918-4DB5-819F-F9C864AB1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2591936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5519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01995-2938-4DF6-A1DD-3BE577EB2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A1055-7A82-481C-A140-BBBE491B8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ED80A-9610-4BAC-A541-0AAAA39C1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2F7B-206F-491A-A5F7-197F5AEDA6FE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0DF20-7937-4691-ABAE-9780C5953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4DF68-FFDE-4884-8B8F-C154E81BF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6518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43693-6B97-40E0-A85F-2A8D8ABC8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00735E-2961-4043-A70F-B7C796861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DC4FC6-F0A3-4227-9585-FE8BDF679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2F7B-206F-491A-A5F7-197F5AEDA6FE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3A544-DA8C-4504-B6AA-223AD6798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3D5C0-9BDC-46A1-8E84-3FC88E51E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4251700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3B93F-88AB-4ED2-8F71-D2D358A5C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30266-F1E7-484C-93C9-8181A529AB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50708D-8E76-4B7F-8AA5-F4F90C95C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CD6F0B-113C-4AE7-AA84-F5D2716DC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2F7B-206F-491A-A5F7-197F5AEDA6FE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428CD6-ED65-494B-B24D-4AD992C8A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5237D2-143B-4F98-96F4-1D8CA2A54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0453814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731BA-CD6B-4D24-BDA0-45BED57F1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407847-28AC-4B73-8A1F-ADE3AB7F6C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EAF25C-92C2-4EBC-B5FC-2178B1B664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6F1FD6-3B88-4905-B0BC-A7EBBC80AD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54762A-DE42-46BB-9F12-F9B8BDC721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840BB1-D260-4615-93D4-E2E294255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2F7B-206F-491A-A5F7-197F5AEDA6FE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FF496D-6B30-4AAE-86A2-82D9E9491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2857D2-D12B-4B66-91C8-EC49E1AAB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6084040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13A4F-C6A2-4ADF-B07C-DE43F011A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1CAF42-5E78-48A9-8C2D-866DF6684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2F7B-206F-491A-A5F7-197F5AEDA6FE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A8F1A8-3104-4679-AD82-01E2FE1E8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1D6EB-882F-45F7-ABDA-394B77C33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9295642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D2B96C-5639-4D84-858D-B14FCCCCB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2F7B-206F-491A-A5F7-197F5AEDA6FE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5C0284-082D-4877-8682-155C27D3C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E92996-4B47-45C9-A2D3-7DC9062B9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58053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42D47-6DD6-4BB9-BF8B-035FB7EF8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38418-6676-4659-93FD-7EF39CA83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DD1B86-03E6-405F-B1A2-27366C1F11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3F45C4-9845-4404-B10C-AA0F1F70C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2F7B-206F-491A-A5F7-197F5AEDA6FE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C0D15C-8C1F-4BF0-974C-C73084459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F96B2D-F492-4429-8676-77C576EDD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2526246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F24E7-4E7B-4D19-B773-85028801F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FD295-3864-4299-90C9-93F12987A5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0F1777-9A02-4C07-81B6-62EF61765B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B31B21-038B-4400-963F-EEC1E3DC8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2F7B-206F-491A-A5F7-197F5AEDA6FE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A81EC2-969C-4A40-A52C-333273C01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DE0D68-E052-4A95-A5C0-001DAC0AD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6824925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CF2EAA-585E-4079-838A-8907CBEBF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2A08E-AFC4-425A-AB95-28981B1EF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40E6A-5D43-410B-B178-3752DDF2CC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C2F7B-206F-491A-A5F7-197F5AEDA6FE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DEEF0-1851-42D7-A4DC-3798031B87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43A25-8C88-4936-8535-1D5F28AB08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20694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651147"/>
            <a:ext cx="8520600" cy="95627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Importance of Science Writing</a:t>
            </a: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1754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Tim Johnson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Northern Arizona University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Mentor: Chris Etling of the Arizona Daily Sun</a:t>
            </a:r>
            <a:endParaRPr dirty="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250" y="3448296"/>
            <a:ext cx="2022225" cy="143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19749" y="3076400"/>
            <a:ext cx="1412550" cy="188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21375" y="3384550"/>
            <a:ext cx="1855003" cy="149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48275" y="3352675"/>
            <a:ext cx="1499550" cy="1499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5B96608-6F42-4533-A24B-F6FA3653CE00}"/>
              </a:ext>
            </a:extLst>
          </p:cNvPr>
          <p:cNvCxnSpPr/>
          <p:nvPr/>
        </p:nvCxnSpPr>
        <p:spPr>
          <a:xfrm>
            <a:off x="795130" y="1607425"/>
            <a:ext cx="755374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Purpose of Science Writing</a:t>
            </a:r>
            <a:endParaRPr dirty="0"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Translate scientific jargon into everyday language</a:t>
            </a:r>
            <a:endParaRPr sz="2400" dirty="0"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dirty="0"/>
              <a:t>Original: “Powered external orthotics reduce metabolic function during ambulatory exercise despite hetereogeneity.”</a:t>
            </a:r>
            <a:endParaRPr sz="1800" dirty="0"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dirty="0"/>
              <a:t>Translated: “Exoskeletons make it easier to walk.”</a:t>
            </a:r>
            <a:endParaRPr sz="1800" dirty="0"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Publicize important developments</a:t>
            </a:r>
            <a:endParaRPr sz="2400" dirty="0"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Show that science grows everywhere</a:t>
            </a:r>
            <a:endParaRPr sz="24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C2BEBB2-A850-409D-AD1F-DF9264B30A8D}"/>
              </a:ext>
            </a:extLst>
          </p:cNvPr>
          <p:cNvCxnSpPr/>
          <p:nvPr/>
        </p:nvCxnSpPr>
        <p:spPr>
          <a:xfrm>
            <a:off x="404191" y="1017725"/>
            <a:ext cx="52523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BC17ECE-673B-41E2-8CB5-17DEF372108A}"/>
              </a:ext>
            </a:extLst>
          </p:cNvPr>
          <p:cNvSpPr/>
          <p:nvPr/>
        </p:nvSpPr>
        <p:spPr>
          <a:xfrm>
            <a:off x="6053468" y="480465"/>
            <a:ext cx="2814272" cy="407024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Science Is Relevant to Everyone</a:t>
            </a:r>
            <a:endParaRPr dirty="0"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81000">
              <a:lnSpc>
                <a:spcPct val="150000"/>
              </a:lnSpc>
              <a:buSzPts val="2400"/>
            </a:pPr>
            <a:r>
              <a:rPr lang="en-US" sz="2400" dirty="0"/>
              <a:t>Self-driving cars </a:t>
            </a:r>
            <a:r>
              <a:rPr lang="en" sz="2400" dirty="0"/>
              <a:t>by Raj Rajkumar</a:t>
            </a:r>
            <a:endParaRPr sz="2400" dirty="0"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Joycone</a:t>
            </a:r>
            <a:endParaRPr sz="2400" dirty="0"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dirty="0"/>
              <a:t>Local factory creates 1 million cones per day</a:t>
            </a:r>
            <a:endParaRPr sz="1800" dirty="0"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Automation is here</a:t>
            </a:r>
            <a:endParaRPr sz="24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3822F52-9532-42FA-9312-9F448406B9C9}"/>
              </a:ext>
            </a:extLst>
          </p:cNvPr>
          <p:cNvCxnSpPr>
            <a:cxnSpLocks/>
          </p:cNvCxnSpPr>
          <p:nvPr/>
        </p:nvCxnSpPr>
        <p:spPr>
          <a:xfrm>
            <a:off x="432391" y="1017725"/>
            <a:ext cx="52524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F29B0BC-FC64-4026-BBC5-0E820C291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051" y="617153"/>
            <a:ext cx="2544822" cy="375361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2BEBB2-A850-409D-AD1F-DF9264B30A8D}"/>
              </a:ext>
            </a:extLst>
          </p:cNvPr>
          <p:cNvCxnSpPr/>
          <p:nvPr/>
        </p:nvCxnSpPr>
        <p:spPr>
          <a:xfrm>
            <a:off x="404191" y="1017725"/>
            <a:ext cx="5280683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E660F33-09D8-4B7E-A5CA-8F2DBE4A830C}"/>
              </a:ext>
            </a:extLst>
          </p:cNvPr>
          <p:cNvSpPr/>
          <p:nvPr/>
        </p:nvSpPr>
        <p:spPr>
          <a:xfrm>
            <a:off x="6053470" y="627571"/>
            <a:ext cx="2835349" cy="3888356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/>
              <a:t>Science Affects Your Health</a:t>
            </a:r>
            <a:endParaRPr dirty="0"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Cancer research at NAU</a:t>
            </a:r>
            <a:endParaRPr sz="2400" dirty="0"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Study of how other species fight cancer</a:t>
            </a:r>
            <a:endParaRPr sz="1800" dirty="0"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Everyone has a personal connection</a:t>
            </a:r>
          </a:p>
          <a:p>
            <a:pPr marL="76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400" dirty="0"/>
              <a:t>      with cancer</a:t>
            </a:r>
          </a:p>
          <a:p>
            <a:pPr marL="419100">
              <a:lnSpc>
                <a:spcPct val="150000"/>
              </a:lnSpc>
              <a:buSzPts val="2400"/>
            </a:pPr>
            <a:r>
              <a:rPr lang="en-US" sz="2400" dirty="0"/>
              <a:t>Rehabilitation robotics and cerebral palsy</a:t>
            </a:r>
          </a:p>
          <a:p>
            <a:pPr marL="76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51DC8D-C9FB-4895-AC95-1940CE19D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047" y="795212"/>
            <a:ext cx="2555020" cy="355307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2BEBB2-A850-409D-AD1F-DF9264B30A8D}"/>
              </a:ext>
            </a:extLst>
          </p:cNvPr>
          <p:cNvCxnSpPr/>
          <p:nvPr/>
        </p:nvCxnSpPr>
        <p:spPr>
          <a:xfrm>
            <a:off x="404191" y="1017725"/>
            <a:ext cx="459850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1EF0A17-D320-45C5-A0D9-489F7B8E0E8C}"/>
              </a:ext>
            </a:extLst>
          </p:cNvPr>
          <p:cNvSpPr/>
          <p:nvPr/>
        </p:nvSpPr>
        <p:spPr>
          <a:xfrm>
            <a:off x="6053848" y="560449"/>
            <a:ext cx="2806995" cy="401909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Science Should Be Accessible</a:t>
            </a:r>
            <a:endParaRPr dirty="0"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Flagstaff loves Lowell Observatory</a:t>
            </a:r>
            <a:endParaRPr sz="2400" dirty="0"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Interview with Kevin Schindler</a:t>
            </a:r>
            <a:endParaRPr sz="2400" dirty="0"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Original purpose was to make science</a:t>
            </a:r>
          </a:p>
          <a:p>
            <a:pPr marL="76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400" dirty="0"/>
              <a:t>      accessible to public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D39B900-762F-4FF7-8517-309B0C5D9E5E}"/>
              </a:ext>
            </a:extLst>
          </p:cNvPr>
          <p:cNvCxnSpPr>
            <a:cxnSpLocks/>
          </p:cNvCxnSpPr>
          <p:nvPr/>
        </p:nvCxnSpPr>
        <p:spPr>
          <a:xfrm>
            <a:off x="432391" y="1017725"/>
            <a:ext cx="48486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3DE06AE-8C29-4F13-80D7-18B26F349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019" y="697064"/>
            <a:ext cx="2536751" cy="376549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2BEBB2-A850-409D-AD1F-DF9264B30A8D}"/>
              </a:ext>
            </a:extLst>
          </p:cNvPr>
          <p:cNvCxnSpPr/>
          <p:nvPr/>
        </p:nvCxnSpPr>
        <p:spPr>
          <a:xfrm>
            <a:off x="404191" y="1017725"/>
            <a:ext cx="48768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684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Talking to Reporters</a:t>
            </a:r>
            <a:endParaRPr dirty="0"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311700" y="1278371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Know your topic</a:t>
            </a:r>
          </a:p>
          <a:p>
            <a:pPr lvl="1" indent="-381000">
              <a:lnSpc>
                <a:spcPct val="100000"/>
              </a:lnSpc>
              <a:buSzPts val="2400"/>
              <a:buFont typeface="Courier New" panose="02070309020205020404" pitchFamily="49" charset="0"/>
              <a:buChar char="o"/>
            </a:pPr>
            <a:r>
              <a:rPr lang="en-US" dirty="0"/>
              <a:t>Definitions, background, stats</a:t>
            </a: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Favorite aspects? Challenges?</a:t>
            </a: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What’s next?</a:t>
            </a: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Be friendly!</a:t>
            </a: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endParaRPr lang="en-US" sz="24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68B809C-9FC5-433B-A28B-64A8DED29E9C}"/>
              </a:ext>
            </a:extLst>
          </p:cNvPr>
          <p:cNvCxnSpPr>
            <a:cxnSpLocks/>
          </p:cNvCxnSpPr>
          <p:nvPr/>
        </p:nvCxnSpPr>
        <p:spPr>
          <a:xfrm>
            <a:off x="417443" y="1017725"/>
            <a:ext cx="1729409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2BEBB2-A850-409D-AD1F-DF9264B30A8D}"/>
              </a:ext>
            </a:extLst>
          </p:cNvPr>
          <p:cNvCxnSpPr/>
          <p:nvPr/>
        </p:nvCxnSpPr>
        <p:spPr>
          <a:xfrm>
            <a:off x="404191" y="1017725"/>
            <a:ext cx="33528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791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Acknowledgements</a:t>
            </a:r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AZ Daily Sun</a:t>
            </a:r>
            <a:endParaRPr sz="2400" dirty="0"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dirty="0"/>
              <a:t>Chris Etling and Nancy Wiechec</a:t>
            </a:r>
            <a:endParaRPr sz="1800" dirty="0"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NAU NASA Space Grant</a:t>
            </a:r>
            <a:endParaRPr sz="2400" dirty="0"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dirty="0"/>
              <a:t>Nadine Barlow and Kathleen Stigmon</a:t>
            </a:r>
            <a:endParaRPr sz="18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 dirty="0"/>
              <a:t>Any Questions?</a:t>
            </a:r>
            <a:endParaRPr sz="24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292FFA7-F26F-4778-8E99-349E478F7C4F}"/>
              </a:ext>
            </a:extLst>
          </p:cNvPr>
          <p:cNvCxnSpPr>
            <a:cxnSpLocks/>
          </p:cNvCxnSpPr>
          <p:nvPr/>
        </p:nvCxnSpPr>
        <p:spPr>
          <a:xfrm>
            <a:off x="432391" y="1017725"/>
            <a:ext cx="328191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3532" y="690638"/>
            <a:ext cx="2022225" cy="143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9624" y="2442505"/>
            <a:ext cx="1412550" cy="188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95998" y="614218"/>
            <a:ext cx="1855003" cy="149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05757" y="2585211"/>
            <a:ext cx="1499550" cy="1499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C2BEBB2-A850-409D-AD1F-DF9264B30A8D}"/>
              </a:ext>
            </a:extLst>
          </p:cNvPr>
          <p:cNvCxnSpPr/>
          <p:nvPr/>
        </p:nvCxnSpPr>
        <p:spPr>
          <a:xfrm>
            <a:off x="404191" y="1017725"/>
            <a:ext cx="331011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</TotalTime>
  <Words>178</Words>
  <Application>Microsoft Office PowerPoint</Application>
  <PresentationFormat>On-screen Show (16:9)</PresentationFormat>
  <Paragraphs>38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Courier New</vt:lpstr>
      <vt:lpstr>Office Theme</vt:lpstr>
      <vt:lpstr>The Importance of Science Writing</vt:lpstr>
      <vt:lpstr>The Purpose of Science Writing</vt:lpstr>
      <vt:lpstr>Science Is Relevant to Everyone</vt:lpstr>
      <vt:lpstr>Science Affects Your Health</vt:lpstr>
      <vt:lpstr>Science Should Be Accessible</vt:lpstr>
      <vt:lpstr>Talking to Reporters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Importance of Science Writing</dc:title>
  <dc:creator>Timothy Rex Johnson</dc:creator>
  <cp:lastModifiedBy>Tim Johnson</cp:lastModifiedBy>
  <cp:revision>21</cp:revision>
  <dcterms:modified xsi:type="dcterms:W3CDTF">2019-04-02T00:20:41Z</dcterms:modified>
</cp:coreProperties>
</file>